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8/2/21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8/2/21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8/2/21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/>
            </a:br>
            <a:r>
              <a:rPr lang="es-ES_tradnl"/>
              <a:t>Sesión 5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715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Joseph Casillas, Nicole Rodríguez, Juan Manuel </a:t>
            </a:r>
            <a:r>
              <a:rPr lang="es-ES_tradnl" dirty="0" err="1"/>
              <a:t>Menjívar</a:t>
            </a:r>
            <a:r>
              <a:rPr lang="es-ES_tradnl" dirty="0"/>
              <a:t>, Hortensia Gutiérrez y </a:t>
            </a:r>
            <a:r>
              <a:rPr lang="es-ES_tradnl" dirty="0" err="1"/>
              <a:t>Matt</a:t>
            </a:r>
            <a:r>
              <a:rPr lang="es-ES_tradnl" dirty="0"/>
              <a:t> </a:t>
            </a:r>
            <a:r>
              <a:rPr lang="en-US" dirty="0" err="1"/>
              <a:t>Dearstyne</a:t>
            </a:r>
            <a:endParaRPr lang="es-ES_tradnl" dirty="0"/>
          </a:p>
          <a:p>
            <a:r>
              <a:rPr lang="es-ES_tradnl" dirty="0" err="1"/>
              <a:t>Middlebury</a:t>
            </a:r>
            <a:r>
              <a:rPr lang="es-ES_tradnl" dirty="0"/>
              <a:t> </a:t>
            </a:r>
            <a:r>
              <a:rPr lang="es-ES_tradnl" dirty="0" err="1"/>
              <a:t>College</a:t>
            </a:r>
            <a:r>
              <a:rPr lang="es-ES_tradnl" dirty="0"/>
              <a:t> - 2021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Lunes y martes: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" name="Document" r:id="rId3" imgW="5486400" imgH="3454400" progId="Word.Document.8">
                  <p:embed/>
                </p:oleObj>
              </mc:Choice>
              <mc:Fallback>
                <p:oleObj name="Document" r:id="rId3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925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joseph.casillas@rutgers.edu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928</Words>
  <Application>Microsoft Macintosh PowerPoint</Application>
  <PresentationFormat>On-screen Show (16:10)</PresentationFormat>
  <Paragraphs>240</Paragraphs>
  <Slides>65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2021-08-02T19:49:22Z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